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B21A35-CC75-DEC9-F1B9-E05548BCB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9E16554-0CF1-B71C-6619-03AC7DA25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D5CA98-555A-3121-AFBB-7BB9D108E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008AC9-1228-D413-8BAC-13C659248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FCC01C5-3F1F-AB83-326F-94CCA4C77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813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DFEF93-036C-8AFE-0C87-562BFBE6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547E380-D776-636E-12FA-0B90F403EB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0CB799-0BF4-C7A3-2385-D9DC55A7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B8A1C6-6E7C-2820-A250-8728C92D5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BA083D-8DE2-172E-B9E3-C62E3B77C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123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7F9B2BB-6988-A05E-3C10-A79692EFC9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97F904C-CC29-FA4D-C2D6-729D86C62E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2805B7-9C0F-F754-EE98-FA3139E1D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813ED6-6CAC-B571-851D-311517FB2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C500CF-CF8D-A9AB-A67D-1EDEE0BB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462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6DB5E7-E6D0-8471-9100-AC41DB4EF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771C86-8E37-70C9-873C-F8BC1AA6D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65FB60E-12B8-DE66-2A5D-8F1304667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4550A1-90D1-A08E-06C6-D752FE037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EFF6CD-9AF1-7AB8-37C1-42C3F88A2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9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C9EACC-823B-7F79-59D6-091F43462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4F6155A-A7E8-490D-6AD9-776FE007E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43CCD5-9956-011B-08E3-5C8B79853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9A7A6A-2D4B-8288-754A-4CF2EBD3C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EB665E-DEB4-5D75-5CFD-909DF1585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474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1FEAF9-C90D-76F0-4B53-C3AF3A493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82B44B-6245-BA48-4FBB-9D8AC0EE4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EA82A5B-DCB0-A54F-6D76-DAC92B4E9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20398FB-DFA3-9882-EF4F-A926AC68D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8ED694C-C607-A2D7-55B0-D0192770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834111-B18F-E1F1-2662-08CBACF08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016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55A312-5FDD-8829-96EB-21421393C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EF4A33-2FDE-58B9-8818-102394E23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3CB3FCA-29FD-9035-78B0-3AD044418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621E29C-FFF5-CDBB-6279-5E66B7977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C2BF566-3ECF-E0A1-D208-AD813E47D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BA842BD-952A-D493-11AD-85A5E9A79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306B62D-4216-99FA-BB67-92E081B54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ED421B1-96E0-6F32-8598-25625B701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2766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B9D762-9690-C585-B789-6BF5EA4DD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1BE2CB5-9665-8E2F-596D-7BBAC7F4F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98D19CC-EF94-8D8E-278D-FEC33E873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04D30F6-3420-E83C-14CD-B5AF53527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397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687F1A7-3A00-C9AC-B79A-E285E74DD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FCD2585-26D4-2CC8-EFD6-5F5307C77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D509BF-4621-C2F9-2038-626495ED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994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761CC6-2A17-59E4-1C84-12FA0C8B3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10A22D-65C3-FDB8-57FD-B60D31846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6EB59CA-66AC-229B-6BF7-FE0CB1A0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33A7920-68CE-6BB4-A91B-9B0DAA611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9D4A5A-6F41-5A62-474D-2CEE2B51E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75D6D33-B7E7-F716-3A47-9283C1F4F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906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58E5AE-CB5B-D79B-E18E-3F22400E5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4E1728D-D98F-FEB1-E9ED-5578930AEC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62F8EAA-6E30-B87A-5FAC-85EA355CF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34BEE3A-7214-6025-AA57-F3E7CE8E9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D44720D-98F9-9424-71F5-A8E943B4E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1757C93-5575-3649-C554-575D64092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105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F26CE14-2631-0061-DC9C-826E5D4FB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58731E-3D78-A163-BC42-BB63F1B0D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74557E-461B-4794-47A1-51B5AD9D42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FF9DB-BD5B-465D-8440-3881195B6D0E}" type="datetimeFigureOut">
              <a:rPr lang="it-IT" smtClean="0"/>
              <a:t>03/11/2025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DCF890-40A8-46BE-1443-35CC65B25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E49C66-6FD8-6C83-480A-15A80AFAB4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9BD0E-CA0B-423C-95D4-B0F320374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514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6E814A08-0745-2D63-7559-072EDFC546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9739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Stefano Berti</dc:creator>
  <cp:lastModifiedBy>Stefano Berti</cp:lastModifiedBy>
  <cp:revision>6</cp:revision>
  <dcterms:created xsi:type="dcterms:W3CDTF">2024-11-21T13:55:43Z</dcterms:created>
  <dcterms:modified xsi:type="dcterms:W3CDTF">2025-11-03T12:19:16Z</dcterms:modified>
</cp:coreProperties>
</file>